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1" r:id="rId3"/>
    <p:sldId id="272" r:id="rId4"/>
    <p:sldId id="276" r:id="rId5"/>
    <p:sldId id="273" r:id="rId6"/>
    <p:sldId id="274" r:id="rId7"/>
    <p:sldId id="275" r:id="rId8"/>
    <p:sldId id="277" r:id="rId9"/>
    <p:sldId id="278" r:id="rId1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72" y="-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52C2C-DFA9-4540-A102-EBAE7A076646}" type="datetimeFigureOut">
              <a:rPr lang="fr-FR" smtClean="0"/>
              <a:t>18/03/2015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8A63-9A83-4708-A1E3-DEF2CF5B5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366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52C2C-DFA9-4540-A102-EBAE7A076646}" type="datetimeFigureOut">
              <a:rPr lang="fr-FR" smtClean="0"/>
              <a:t>18/03/2015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8A63-9A83-4708-A1E3-DEF2CF5B5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1806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52C2C-DFA9-4540-A102-EBAE7A076646}" type="datetimeFigureOut">
              <a:rPr lang="fr-FR" smtClean="0"/>
              <a:t>18/03/2015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8A63-9A83-4708-A1E3-DEF2CF5B5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0159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52C2C-DFA9-4540-A102-EBAE7A076646}" type="datetimeFigureOut">
              <a:rPr lang="fr-FR" smtClean="0"/>
              <a:t>18/03/2015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8A63-9A83-4708-A1E3-DEF2CF5B5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006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52C2C-DFA9-4540-A102-EBAE7A076646}" type="datetimeFigureOut">
              <a:rPr lang="fr-FR" smtClean="0"/>
              <a:t>18/03/2015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8A63-9A83-4708-A1E3-DEF2CF5B5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5163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52C2C-DFA9-4540-A102-EBAE7A076646}" type="datetimeFigureOut">
              <a:rPr lang="fr-FR" smtClean="0"/>
              <a:t>18/03/2015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8A63-9A83-4708-A1E3-DEF2CF5B5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2231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52C2C-DFA9-4540-A102-EBAE7A076646}" type="datetimeFigureOut">
              <a:rPr lang="fr-FR" smtClean="0"/>
              <a:t>18/03/2015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8A63-9A83-4708-A1E3-DEF2CF5B5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8734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52C2C-DFA9-4540-A102-EBAE7A076646}" type="datetimeFigureOut">
              <a:rPr lang="fr-FR" smtClean="0"/>
              <a:t>18/03/2015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8A63-9A83-4708-A1E3-DEF2CF5B5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0866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52C2C-DFA9-4540-A102-EBAE7A076646}" type="datetimeFigureOut">
              <a:rPr lang="fr-FR" smtClean="0"/>
              <a:t>18/03/2015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8A63-9A83-4708-A1E3-DEF2CF5B5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058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52C2C-DFA9-4540-A102-EBAE7A076646}" type="datetimeFigureOut">
              <a:rPr lang="fr-FR" smtClean="0"/>
              <a:t>18/03/2015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8A63-9A83-4708-A1E3-DEF2CF5B5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931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52C2C-DFA9-4540-A102-EBAE7A076646}" type="datetimeFigureOut">
              <a:rPr lang="fr-FR" smtClean="0"/>
              <a:t>18/03/2015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8A63-9A83-4708-A1E3-DEF2CF5B5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878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52C2C-DFA9-4540-A102-EBAE7A076646}" type="datetimeFigureOut">
              <a:rPr lang="fr-FR" smtClean="0"/>
              <a:t>18/03/2015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B8A63-9A83-4708-A1E3-DEF2CF5B5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668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988840"/>
            <a:ext cx="4099936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131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5" t="11644" r="19583" b="11667"/>
          <a:stretch/>
        </p:blipFill>
        <p:spPr bwMode="auto">
          <a:xfrm>
            <a:off x="2109832" y="1041491"/>
            <a:ext cx="5073802" cy="5009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464" y="5111944"/>
            <a:ext cx="1102204" cy="1307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583" y="5146460"/>
            <a:ext cx="1172054" cy="1234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6518649" y="837159"/>
            <a:ext cx="1221703" cy="1223689"/>
            <a:chOff x="1908257" y="3717032"/>
            <a:chExt cx="1005679" cy="952740"/>
          </a:xfrm>
        </p:grpSpPr>
        <p:pic>
          <p:nvPicPr>
            <p:cNvPr id="8" name="Picture 6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432"/>
            <a:stretch/>
          </p:blipFill>
          <p:spPr bwMode="auto">
            <a:xfrm>
              <a:off x="1908257" y="3900856"/>
              <a:ext cx="1005679" cy="76891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6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093" b="-43661"/>
            <a:stretch/>
          </p:blipFill>
          <p:spPr bwMode="auto">
            <a:xfrm>
              <a:off x="1908257" y="3717032"/>
              <a:ext cx="1005679" cy="76891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" name="Groupe 9"/>
          <p:cNvGrpSpPr/>
          <p:nvPr/>
        </p:nvGrpSpPr>
        <p:grpSpPr>
          <a:xfrm>
            <a:off x="1475656" y="746590"/>
            <a:ext cx="1467183" cy="1311846"/>
            <a:chOff x="287534" y="3745705"/>
            <a:chExt cx="1040373" cy="995141"/>
          </a:xfrm>
        </p:grpSpPr>
        <p:pic>
          <p:nvPicPr>
            <p:cNvPr id="11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210"/>
            <a:stretch/>
          </p:blipFill>
          <p:spPr bwMode="auto">
            <a:xfrm>
              <a:off x="287534" y="3969411"/>
              <a:ext cx="985955" cy="77143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5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4" t="71246" r="-3504" b="-41245"/>
            <a:stretch/>
          </p:blipFill>
          <p:spPr bwMode="auto">
            <a:xfrm>
              <a:off x="322228" y="3745705"/>
              <a:ext cx="1005679" cy="76723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0547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9" r="9619"/>
          <a:stretch/>
        </p:blipFill>
        <p:spPr bwMode="auto">
          <a:xfrm>
            <a:off x="251520" y="1431454"/>
            <a:ext cx="2073436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7" t="11791" r="30148" b="8667"/>
          <a:stretch/>
        </p:blipFill>
        <p:spPr bwMode="auto">
          <a:xfrm>
            <a:off x="2555776" y="1431454"/>
            <a:ext cx="3096344" cy="2716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268089"/>
            <a:ext cx="3198696" cy="2257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4" t="4966" r="28685" b="21801"/>
          <a:stretch/>
        </p:blipFill>
        <p:spPr bwMode="auto">
          <a:xfrm>
            <a:off x="5940152" y="1439772"/>
            <a:ext cx="2905870" cy="4600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683568" y="3913892"/>
            <a:ext cx="756084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DIN Light" pitchFamily="50" charset="0"/>
              </a:rPr>
              <a:t>Vision positive des enjeux </a:t>
            </a:r>
            <a:r>
              <a:rPr lang="fr-FR" sz="2800" dirty="0" smtClean="0">
                <a:latin typeface="DIN Light" pitchFamily="50" charset="0"/>
              </a:rPr>
              <a:t>environnementaux</a:t>
            </a:r>
            <a:endParaRPr lang="fr-FR" sz="2800" dirty="0">
              <a:latin typeface="DIN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9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412776"/>
            <a:ext cx="8126413" cy="482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606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636" y="1272137"/>
            <a:ext cx="416020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71" y="1044285"/>
            <a:ext cx="314325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467544" y="3573016"/>
            <a:ext cx="3744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DIN Light" pitchFamily="50" charset="0"/>
              </a:rPr>
              <a:t>Inventaire du Phytoplancton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67544" y="5085184"/>
            <a:ext cx="3744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DIN Light" pitchFamily="50" charset="0"/>
              </a:rPr>
              <a:t>Inventaire des larves de poisson</a:t>
            </a:r>
            <a:endParaRPr lang="fr-FR" sz="2800" dirty="0">
              <a:latin typeface="DIN Light" pitchFamily="50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0" r="26077"/>
          <a:stretch/>
        </p:blipFill>
        <p:spPr bwMode="auto">
          <a:xfrm>
            <a:off x="4550494" y="4050069"/>
            <a:ext cx="4150844" cy="2362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467544" y="139644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spc="600" dirty="0" smtClean="0">
                <a:solidFill>
                  <a:schemeClr val="tx2"/>
                </a:solidFill>
                <a:latin typeface="Bebas Neue" pitchFamily="34" charset="0"/>
              </a:rPr>
              <a:t>Sciences   participatives</a:t>
            </a:r>
          </a:p>
        </p:txBody>
      </p:sp>
    </p:spTree>
    <p:extLst>
      <p:ext uri="{BB962C8B-B14F-4D97-AF65-F5344CB8AC3E}">
        <p14:creationId xmlns:p14="http://schemas.microsoft.com/office/powerpoint/2010/main" val="27506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53" y="1628800"/>
            <a:ext cx="8145463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467544" y="139644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spc="600" dirty="0" smtClean="0">
                <a:solidFill>
                  <a:schemeClr val="tx2"/>
                </a:solidFill>
                <a:latin typeface="Bebas Neue" pitchFamily="34" charset="0"/>
              </a:rPr>
              <a:t>Sciences   participatives</a:t>
            </a:r>
          </a:p>
        </p:txBody>
      </p:sp>
    </p:spTree>
    <p:extLst>
      <p:ext uri="{BB962C8B-B14F-4D97-AF65-F5344CB8AC3E}">
        <p14:creationId xmlns:p14="http://schemas.microsoft.com/office/powerpoint/2010/main" val="903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\\Srv2011\05_explore\1 - PROJETS\1 - PROJETS SOUTENUS\Under The Pole - Ghislain Bardout\SCIENTIFIQUE\ROV\MEDIAS\scini_dess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6972">
            <a:off x="1587179" y="-107276"/>
            <a:ext cx="5483694" cy="372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467544" y="139644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spc="600" dirty="0" smtClean="0">
                <a:solidFill>
                  <a:schemeClr val="tx2"/>
                </a:solidFill>
                <a:latin typeface="Bebas Neue" pitchFamily="34" charset="0"/>
              </a:rPr>
              <a:t>ROV   OPEN-SOURCE</a:t>
            </a:r>
          </a:p>
        </p:txBody>
      </p:sp>
      <p:pic>
        <p:nvPicPr>
          <p:cNvPr id="3074" name="Picture 2" descr="\\Srv2011\05_explore\1 - PROJETS\1 - PROJETS SOUTENUS\Under The Pole - Ghislain Bardout\SCIENTIFIQUE\ROV\MEDIAS\camera_3D vie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841" y="3212976"/>
            <a:ext cx="5836895" cy="331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063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923743"/>
            <a:ext cx="1368152" cy="1210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159" y="5349372"/>
            <a:ext cx="1285698" cy="1062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619" y="3931383"/>
            <a:ext cx="1763224" cy="1418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836712"/>
            <a:ext cx="153352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836712"/>
            <a:ext cx="174307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6" descr="SODISTRA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SODISTRA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841276"/>
            <a:ext cx="15240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673100" y="168275"/>
            <a:ext cx="777686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DIN Light" pitchFamily="50" charset="0"/>
              </a:rPr>
              <a:t>Usage </a:t>
            </a:r>
            <a:r>
              <a:rPr lang="fr-FR" sz="2800" dirty="0" smtClean="0">
                <a:solidFill>
                  <a:schemeClr val="tx1"/>
                </a:solidFill>
                <a:latin typeface="DIN Light" pitchFamily="50" charset="0"/>
              </a:rPr>
              <a:t>innovant du </a:t>
            </a:r>
            <a:r>
              <a:rPr lang="fr-FR" sz="2800" dirty="0" smtClean="0">
                <a:solidFill>
                  <a:schemeClr val="tx1"/>
                </a:solidFill>
                <a:latin typeface="DIN Light" pitchFamily="50" charset="0"/>
              </a:rPr>
              <a:t>mécénat</a:t>
            </a:r>
            <a:endParaRPr lang="fr-FR" sz="2800" dirty="0" smtClean="0">
              <a:solidFill>
                <a:schemeClr val="tx1"/>
              </a:solidFill>
              <a:latin typeface="DIN Light" pitchFamily="50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03648" y="3068960"/>
            <a:ext cx="777686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  <a:latin typeface="DIN Light" pitchFamily="50" charset="0"/>
              </a:rPr>
              <a:t>Catalyseur d’innovation et de pédagogie</a:t>
            </a:r>
          </a:p>
        </p:txBody>
      </p:sp>
      <p:sp>
        <p:nvSpPr>
          <p:cNvPr id="9" name="AutoShape 13" descr="http://club-entrepreneurs.org/wp-content/uploads/2011/10/sodistra-300x85.png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858231"/>
            <a:ext cx="1846510" cy="52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Connecteur droit avec flèche 10"/>
          <p:cNvCxnSpPr/>
          <p:nvPr/>
        </p:nvCxnSpPr>
        <p:spPr>
          <a:xfrm>
            <a:off x="4427984" y="1844824"/>
            <a:ext cx="0" cy="61206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702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16832"/>
            <a:ext cx="4034796" cy="301352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7"/>
          <a:stretch/>
        </p:blipFill>
        <p:spPr bwMode="auto">
          <a:xfrm>
            <a:off x="258886" y="1916831"/>
            <a:ext cx="4169098" cy="30135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427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3209</TotalTime>
  <Words>28</Words>
  <Application>Microsoft Office PowerPoint</Application>
  <PresentationFormat>Affichage à l'écran (4:3)</PresentationFormat>
  <Paragraphs>8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POISSON</dc:creator>
  <cp:lastModifiedBy>Emmanuel POISSON</cp:lastModifiedBy>
  <cp:revision>36</cp:revision>
  <cp:lastPrinted>2015-02-25T09:35:10Z</cp:lastPrinted>
  <dcterms:created xsi:type="dcterms:W3CDTF">2015-02-20T09:36:38Z</dcterms:created>
  <dcterms:modified xsi:type="dcterms:W3CDTF">2015-03-18T18:40:11Z</dcterms:modified>
</cp:coreProperties>
</file>