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0" r:id="rId2"/>
    <p:sldId id="286" r:id="rId3"/>
    <p:sldId id="282" r:id="rId4"/>
    <p:sldId id="284" r:id="rId5"/>
    <p:sldId id="281" r:id="rId6"/>
    <p:sldId id="275" r:id="rId7"/>
    <p:sldId id="278" r:id="rId8"/>
    <p:sldId id="279" r:id="rId9"/>
    <p:sldId id="273" r:id="rId10"/>
    <p:sldId id="276" r:id="rId11"/>
    <p:sldId id="269" r:id="rId12"/>
    <p:sldId id="260" r:id="rId13"/>
    <p:sldId id="258" r:id="rId14"/>
    <p:sldId id="259" r:id="rId15"/>
    <p:sldId id="261" r:id="rId16"/>
    <p:sldId id="277" r:id="rId17"/>
    <p:sldId id="267" r:id="rId18"/>
    <p:sldId id="263" r:id="rId19"/>
    <p:sldId id="266" r:id="rId20"/>
    <p:sldId id="264" r:id="rId21"/>
    <p:sldId id="270" r:id="rId22"/>
    <p:sldId id="271" r:id="rId23"/>
    <p:sldId id="283" r:id="rId24"/>
    <p:sldId id="272" r:id="rId25"/>
    <p:sldId id="285" r:id="rId26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9" d="100"/>
          <a:sy n="119" d="100"/>
        </p:scale>
        <p:origin x="-26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2C1B1-F7DF-D143-8B48-3338BD4A4DEA}" type="datetimeFigureOut">
              <a:rPr lang="fr-FR" smtClean="0"/>
              <a:t>26/03/15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E6D8-83F1-3641-AF5A-34A5F31F50A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0950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2C1B1-F7DF-D143-8B48-3338BD4A4DEA}" type="datetimeFigureOut">
              <a:rPr lang="fr-FR" smtClean="0"/>
              <a:t>26/03/15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E6D8-83F1-3641-AF5A-34A5F31F50A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4253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2C1B1-F7DF-D143-8B48-3338BD4A4DEA}" type="datetimeFigureOut">
              <a:rPr lang="fr-FR" smtClean="0"/>
              <a:t>26/03/15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E6D8-83F1-3641-AF5A-34A5F31F50A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98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2C1B1-F7DF-D143-8B48-3338BD4A4DEA}" type="datetimeFigureOut">
              <a:rPr lang="fr-FR" smtClean="0"/>
              <a:t>26/03/15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E6D8-83F1-3641-AF5A-34A5F31F50A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045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2C1B1-F7DF-D143-8B48-3338BD4A4DEA}" type="datetimeFigureOut">
              <a:rPr lang="fr-FR" smtClean="0"/>
              <a:t>26/03/15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E6D8-83F1-3641-AF5A-34A5F31F50A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829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2C1B1-F7DF-D143-8B48-3338BD4A4DEA}" type="datetimeFigureOut">
              <a:rPr lang="fr-FR" smtClean="0"/>
              <a:t>26/03/15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E6D8-83F1-3641-AF5A-34A5F31F50A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703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2C1B1-F7DF-D143-8B48-3338BD4A4DEA}" type="datetimeFigureOut">
              <a:rPr lang="fr-FR" smtClean="0"/>
              <a:t>26/03/15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E6D8-83F1-3641-AF5A-34A5F31F50A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0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2C1B1-F7DF-D143-8B48-3338BD4A4DEA}" type="datetimeFigureOut">
              <a:rPr lang="fr-FR" smtClean="0"/>
              <a:t>26/03/15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E6D8-83F1-3641-AF5A-34A5F31F50A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2222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2C1B1-F7DF-D143-8B48-3338BD4A4DEA}" type="datetimeFigureOut">
              <a:rPr lang="fr-FR" smtClean="0"/>
              <a:t>26/03/15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E6D8-83F1-3641-AF5A-34A5F31F50A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2786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2C1B1-F7DF-D143-8B48-3338BD4A4DEA}" type="datetimeFigureOut">
              <a:rPr lang="fr-FR" smtClean="0"/>
              <a:t>26/03/15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E6D8-83F1-3641-AF5A-34A5F31F50A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747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2C1B1-F7DF-D143-8B48-3338BD4A4DEA}" type="datetimeFigureOut">
              <a:rPr lang="fr-FR" smtClean="0"/>
              <a:t>26/03/15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E6D8-83F1-3641-AF5A-34A5F31F50A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727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2C1B1-F7DF-D143-8B48-3338BD4A4DEA}" type="datetimeFigureOut">
              <a:rPr lang="fr-FR" smtClean="0"/>
              <a:t>26/03/15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AE6D8-83F1-3641-AF5A-34A5F31F50A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5918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Relationship Id="rId3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3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Relationship Id="rId3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Relationship Id="rId3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3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Relationship Id="rId3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Relationship Id="rId3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Relationship Id="rId3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Relationship Id="rId3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eg"/><Relationship Id="rId3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eg"/><Relationship Id="rId3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3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jpeg"/><Relationship Id="rId3" Type="http://schemas.openxmlformats.org/officeDocument/2006/relationships/image" Target="../media/image1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N°06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69478" y="-124502"/>
            <a:ext cx="10760408" cy="717426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8776" y="-4325"/>
            <a:ext cx="879826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 smtClean="0">
                <a:solidFill>
                  <a:srgbClr val="FFFFFF"/>
                </a:solidFill>
              </a:rPr>
              <a:t>Trimaran M 50’ OLMIX </a:t>
            </a:r>
          </a:p>
          <a:p>
            <a:endParaRPr lang="fr-FR" sz="3200" b="1" dirty="0">
              <a:solidFill>
                <a:srgbClr val="FFFFFF"/>
              </a:solidFill>
            </a:endParaRPr>
          </a:p>
          <a:p>
            <a:r>
              <a:rPr lang="fr-FR" sz="3200" b="1" dirty="0" smtClean="0">
                <a:solidFill>
                  <a:srgbClr val="FFFFFF"/>
                </a:solidFill>
              </a:rPr>
              <a:t>Saison 2014</a:t>
            </a:r>
          </a:p>
          <a:p>
            <a:endParaRPr lang="fr-FR" sz="3200" b="1" dirty="0" smtClean="0">
              <a:solidFill>
                <a:srgbClr val="FFFFFF"/>
              </a:solidFill>
            </a:endParaRPr>
          </a:p>
          <a:p>
            <a:r>
              <a:rPr lang="fr-FR" sz="2000" b="1" dirty="0" smtClean="0">
                <a:solidFill>
                  <a:srgbClr val="FFFFFF"/>
                </a:solidFill>
              </a:rPr>
              <a:t>Skipper Pierre ANTOINE</a:t>
            </a:r>
          </a:p>
          <a:p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4480" y="542678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smtClean="0">
                <a:solidFill>
                  <a:srgbClr val="FFFFFF"/>
                </a:solidFill>
              </a:rPr>
              <a:t>Grand Prix Guyader </a:t>
            </a:r>
            <a:endParaRPr lang="fr-FR" b="1" dirty="0">
              <a:solidFill>
                <a:srgbClr val="FFFFFF"/>
              </a:solidFill>
            </a:endParaRPr>
          </a:p>
          <a:p>
            <a:r>
              <a:rPr lang="fr-FR" b="1" dirty="0" err="1">
                <a:solidFill>
                  <a:srgbClr val="FFFFFF"/>
                </a:solidFill>
              </a:rPr>
              <a:t>Armen</a:t>
            </a:r>
            <a:r>
              <a:rPr lang="fr-FR" b="1" dirty="0">
                <a:solidFill>
                  <a:srgbClr val="FFFFFF"/>
                </a:solidFill>
              </a:rPr>
              <a:t> Race</a:t>
            </a:r>
          </a:p>
          <a:p>
            <a:r>
              <a:rPr lang="fr-FR" b="1" dirty="0">
                <a:solidFill>
                  <a:srgbClr val="FFFFFF"/>
                </a:solidFill>
              </a:rPr>
              <a:t>Trophée Prince de Bretagne</a:t>
            </a:r>
          </a:p>
          <a:p>
            <a:r>
              <a:rPr lang="fr-FR" b="1" dirty="0">
                <a:solidFill>
                  <a:srgbClr val="FFFFFF"/>
                </a:solidFill>
              </a:rPr>
              <a:t>Route du Rhum</a:t>
            </a:r>
          </a:p>
        </p:txBody>
      </p:sp>
    </p:spTree>
    <p:extLst>
      <p:ext uri="{BB962C8B-B14F-4D97-AF65-F5344CB8AC3E}">
        <p14:creationId xmlns:p14="http://schemas.microsoft.com/office/powerpoint/2010/main" val="3800494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294" y="904482"/>
            <a:ext cx="8800057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/>
              <a:t>Merci à tous !</a:t>
            </a:r>
          </a:p>
          <a:p>
            <a:endParaRPr lang="fr-FR" sz="2000" dirty="0"/>
          </a:p>
          <a:p>
            <a:r>
              <a:rPr lang="fr-FR" sz="2000" dirty="0" smtClean="0"/>
              <a:t>A</a:t>
            </a:r>
            <a:r>
              <a:rPr lang="fr-FR" sz="2000" b="1" dirty="0" smtClean="0"/>
              <a:t> Sébastien </a:t>
            </a:r>
            <a:r>
              <a:rPr lang="fr-FR" sz="2000" b="1" dirty="0"/>
              <a:t>et Hervé </a:t>
            </a:r>
            <a:r>
              <a:rPr lang="fr-FR" sz="2000" b="1" dirty="0" err="1"/>
              <a:t>Balusson</a:t>
            </a:r>
            <a:r>
              <a:rPr lang="fr-FR" sz="2000" dirty="0"/>
              <a:t>, </a:t>
            </a:r>
            <a:r>
              <a:rPr lang="fr-FR" sz="2000" dirty="0" smtClean="0"/>
              <a:t>et à tous </a:t>
            </a:r>
            <a:r>
              <a:rPr lang="fr-FR" sz="2000" dirty="0"/>
              <a:t>les </a:t>
            </a:r>
            <a:r>
              <a:rPr lang="fr-FR" sz="2000" b="1" dirty="0"/>
              <a:t>collaborateurs d’Olmix</a:t>
            </a:r>
            <a:r>
              <a:rPr lang="fr-FR" sz="2000" dirty="0"/>
              <a:t> pour leur enthousiasme, leur engagement et leur créativité dans l’aventure maritime que nous avons partagée cette année, ainsi que pour leur soutien dans </a:t>
            </a:r>
            <a:r>
              <a:rPr lang="fr-FR" sz="2000" dirty="0" smtClean="0"/>
              <a:t>l’adversité,</a:t>
            </a:r>
            <a:endParaRPr lang="fr-FR" sz="2000" dirty="0"/>
          </a:p>
          <a:p>
            <a:endParaRPr lang="fr-FR" sz="2000" dirty="0"/>
          </a:p>
          <a:p>
            <a:r>
              <a:rPr lang="fr-FR" sz="2000" dirty="0" smtClean="0"/>
              <a:t>A </a:t>
            </a:r>
            <a:r>
              <a:rPr lang="fr-FR" sz="2000" b="1" dirty="0" smtClean="0"/>
              <a:t>Jacques</a:t>
            </a:r>
            <a:r>
              <a:rPr lang="fr-FR" sz="2000" b="1" dirty="0"/>
              <a:t>, Renée, Jérôme </a:t>
            </a:r>
            <a:r>
              <a:rPr lang="fr-FR" sz="2000" dirty="0"/>
              <a:t>et aux membres du </a:t>
            </a:r>
            <a:r>
              <a:rPr lang="fr-FR" sz="2000" b="1" dirty="0"/>
              <a:t>Riem</a:t>
            </a:r>
            <a:r>
              <a:rPr lang="fr-FR" sz="2000" dirty="0"/>
              <a:t> pour leur implication dans le projet et l’aide à la préparation du </a:t>
            </a:r>
            <a:r>
              <a:rPr lang="fr-FR" sz="2000" dirty="0" smtClean="0"/>
              <a:t>bateau</a:t>
            </a:r>
            <a:r>
              <a:rPr lang="fr-FR" sz="2000" dirty="0"/>
              <a:t>,</a:t>
            </a:r>
            <a:endParaRPr lang="fr-FR" sz="2000" dirty="0" smtClean="0"/>
          </a:p>
          <a:p>
            <a:endParaRPr lang="fr-FR" sz="2000" dirty="0"/>
          </a:p>
          <a:p>
            <a:r>
              <a:rPr lang="fr-FR" sz="2000" dirty="0" smtClean="0"/>
              <a:t>A</a:t>
            </a:r>
            <a:r>
              <a:rPr lang="fr-FR" sz="2000" b="1" dirty="0" smtClean="0"/>
              <a:t> Aurélie</a:t>
            </a:r>
            <a:r>
              <a:rPr lang="fr-FR" sz="2000" b="1" dirty="0"/>
              <a:t>, Thierry, Sophie, Gaël, Frédérique </a:t>
            </a:r>
            <a:r>
              <a:rPr lang="fr-FR" sz="2000" dirty="0"/>
              <a:t>et à tous ceux qui ont contribué à la transformation du trimaran Gamin et qui nous ont aidé dans la longue phase de préparation pour la Route du Rhum </a:t>
            </a:r>
            <a:r>
              <a:rPr lang="fr-FR" sz="2000" dirty="0" smtClean="0"/>
              <a:t>2014,</a:t>
            </a:r>
            <a:endParaRPr lang="fr-FR" sz="2000" dirty="0"/>
          </a:p>
          <a:p>
            <a:endParaRPr lang="fr-FR" sz="2000" dirty="0"/>
          </a:p>
          <a:p>
            <a:r>
              <a:rPr lang="fr-FR" sz="2000" dirty="0" smtClean="0"/>
              <a:t>A </a:t>
            </a:r>
            <a:r>
              <a:rPr lang="fr-FR" sz="2000" b="1" dirty="0" smtClean="0"/>
              <a:t>Jose</a:t>
            </a:r>
            <a:r>
              <a:rPr lang="fr-FR" sz="2000" b="1" dirty="0"/>
              <a:t>, Amaya</a:t>
            </a:r>
            <a:r>
              <a:rPr lang="fr-FR" sz="2000" dirty="0"/>
              <a:t> et tout ceux qui nous ont aidé et soutenus à la Corogne</a:t>
            </a:r>
            <a:r>
              <a:rPr lang="fr-FR" sz="2000" dirty="0" smtClean="0"/>
              <a:t>.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491529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INVITATION-FR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4135457" cy="585219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9998" y="5892001"/>
            <a:ext cx="86553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Douarnenez 	30 Avril : présentation du bateau et du partenariat</a:t>
            </a:r>
          </a:p>
          <a:p>
            <a:endParaRPr lang="fr-FR" b="1" dirty="0"/>
          </a:p>
          <a:p>
            <a:r>
              <a:rPr lang="fr-FR" b="1" dirty="0" smtClean="0"/>
              <a:t>			2 - 5 Mai : Grand Prix Guyader 2</a:t>
            </a:r>
            <a:r>
              <a:rPr lang="fr-FR" b="1" baseline="30000" dirty="0" smtClean="0"/>
              <a:t>ème</a:t>
            </a:r>
            <a:r>
              <a:rPr lang="fr-FR" b="1" dirty="0" smtClean="0"/>
              <a:t> Multi 50’ Spirit</a:t>
            </a:r>
            <a:endParaRPr lang="fr-FR" b="1" dirty="0"/>
          </a:p>
        </p:txBody>
      </p:sp>
      <p:pic>
        <p:nvPicPr>
          <p:cNvPr id="8" name="Image 7" descr="Sans titre.tif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2385" y="0"/>
            <a:ext cx="3681615" cy="519997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351010" y="5223539"/>
            <a:ext cx="27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b="1" dirty="0" err="1"/>
              <a:t>Armen</a:t>
            </a:r>
            <a:r>
              <a:rPr lang="fr-FR" b="1" dirty="0"/>
              <a:t> </a:t>
            </a:r>
            <a:r>
              <a:rPr lang="fr-FR" b="1" dirty="0" smtClean="0"/>
              <a:t>Race 29 mai-1</a:t>
            </a:r>
            <a:r>
              <a:rPr lang="fr-FR" b="1" baseline="30000" dirty="0" smtClean="0"/>
              <a:t>er</a:t>
            </a:r>
            <a:r>
              <a:rPr lang="fr-FR" b="1" dirty="0" smtClean="0"/>
              <a:t> Juin </a:t>
            </a:r>
          </a:p>
          <a:p>
            <a:pPr algn="r"/>
            <a:r>
              <a:rPr lang="fr-FR" b="1" dirty="0" smtClean="0"/>
              <a:t>1</a:t>
            </a:r>
            <a:r>
              <a:rPr lang="fr-FR" b="1" baseline="30000" dirty="0" smtClean="0"/>
              <a:t>er</a:t>
            </a:r>
            <a:r>
              <a:rPr lang="fr-FR" b="1" dirty="0" smtClean="0"/>
              <a:t> </a:t>
            </a:r>
            <a:r>
              <a:rPr lang="fr-FR" b="1" dirty="0"/>
              <a:t>Multi 50’ Spirit</a:t>
            </a:r>
          </a:p>
        </p:txBody>
      </p:sp>
    </p:spTree>
    <p:extLst>
      <p:ext uri="{BB962C8B-B14F-4D97-AF65-F5344CB8AC3E}">
        <p14:creationId xmlns:p14="http://schemas.microsoft.com/office/powerpoint/2010/main" val="2615090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MGP2454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0860"/>
            <a:ext cx="9144000" cy="639394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06" y="55558"/>
            <a:ext cx="91396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Lorient BSN / Chantier </a:t>
            </a:r>
            <a:r>
              <a:rPr lang="fr-FR" b="1" dirty="0" err="1" smtClean="0"/>
              <a:t>Marsaudon</a:t>
            </a:r>
            <a:r>
              <a:rPr lang="fr-FR" b="1" dirty="0" smtClean="0"/>
              <a:t> Composites / Juin 2014 : mise aux couleurs d’OLMIX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606540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MGP2494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4052"/>
            <a:ext cx="9144000" cy="639394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" y="0"/>
            <a:ext cx="90198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Lorient BSN / Chantier </a:t>
            </a:r>
            <a:r>
              <a:rPr lang="fr-FR" b="1" dirty="0" err="1" smtClean="0"/>
              <a:t>Marsaudon</a:t>
            </a:r>
            <a:r>
              <a:rPr lang="fr-FR" b="1" dirty="0" smtClean="0"/>
              <a:t> Composites / Juillet 2014 : sortie du bateau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49754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Gamin-OLMIX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4401" y="0"/>
            <a:ext cx="5983985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62813" y="170967"/>
            <a:ext cx="352490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Trophée Multi 50 </a:t>
            </a:r>
          </a:p>
          <a:p>
            <a:r>
              <a:rPr lang="fr-FR" sz="1600" b="1" dirty="0" smtClean="0"/>
              <a:t>Prince de Bretagne</a:t>
            </a:r>
          </a:p>
          <a:p>
            <a:r>
              <a:rPr lang="fr-FR" sz="1600" b="1" dirty="0" smtClean="0"/>
              <a:t>St </a:t>
            </a:r>
            <a:r>
              <a:rPr lang="fr-FR" sz="1600" b="1" dirty="0" err="1" smtClean="0"/>
              <a:t>Quay</a:t>
            </a:r>
            <a:r>
              <a:rPr lang="fr-FR" sz="1600" b="1" dirty="0" err="1"/>
              <a:t>-</a:t>
            </a:r>
            <a:r>
              <a:rPr lang="fr-FR" sz="1600" b="1" dirty="0" err="1" smtClean="0"/>
              <a:t>Portrieux</a:t>
            </a:r>
            <a:r>
              <a:rPr lang="fr-FR" sz="1600" b="1" dirty="0" smtClean="0"/>
              <a:t> </a:t>
            </a:r>
          </a:p>
          <a:p>
            <a:r>
              <a:rPr lang="fr-FR" sz="1600" b="1" dirty="0" smtClean="0"/>
              <a:t>Août 2014</a:t>
            </a:r>
          </a:p>
          <a:p>
            <a:endParaRPr lang="fr-FR" sz="1600" b="1" dirty="0"/>
          </a:p>
          <a:p>
            <a:r>
              <a:rPr lang="fr-FR" sz="1600" b="1" dirty="0" smtClean="0"/>
              <a:t>OLMIX premier </a:t>
            </a:r>
          </a:p>
          <a:p>
            <a:r>
              <a:rPr lang="fr-FR" sz="1600" b="1" dirty="0" smtClean="0"/>
              <a:t>Multi 50’ Spirit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1821574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N°241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777" y="1129640"/>
            <a:ext cx="9085223" cy="4996523"/>
          </a:xfrm>
        </p:spPr>
      </p:pic>
      <p:sp>
        <p:nvSpPr>
          <p:cNvPr id="5" name="Rectangle 4"/>
          <p:cNvSpPr/>
          <p:nvPr/>
        </p:nvSpPr>
        <p:spPr>
          <a:xfrm>
            <a:off x="58776" y="-4325"/>
            <a:ext cx="87982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Trophée Multi 50 </a:t>
            </a:r>
            <a:r>
              <a:rPr lang="fr-FR" b="1" dirty="0" smtClean="0"/>
              <a:t>Prince </a:t>
            </a:r>
            <a:r>
              <a:rPr lang="fr-FR" b="1" dirty="0"/>
              <a:t>de </a:t>
            </a:r>
            <a:r>
              <a:rPr lang="fr-FR" b="1" dirty="0" smtClean="0"/>
              <a:t>Bretagne St </a:t>
            </a:r>
            <a:r>
              <a:rPr lang="fr-FR" b="1" dirty="0" err="1"/>
              <a:t>Quay-Portrieux</a:t>
            </a:r>
            <a:r>
              <a:rPr lang="fr-FR" b="1" dirty="0"/>
              <a:t> </a:t>
            </a:r>
            <a:r>
              <a:rPr lang="fr-FR" b="1" dirty="0" smtClean="0"/>
              <a:t>Août </a:t>
            </a:r>
            <a:r>
              <a:rPr lang="fr-FR" b="1" dirty="0"/>
              <a:t>2014</a:t>
            </a:r>
          </a:p>
        </p:txBody>
      </p:sp>
    </p:spTree>
    <p:extLst>
      <p:ext uri="{BB962C8B-B14F-4D97-AF65-F5344CB8AC3E}">
        <p14:creationId xmlns:p14="http://schemas.microsoft.com/office/powerpoint/2010/main" val="2821726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N°149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6223"/>
            <a:ext cx="9144000" cy="598416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8776" y="-4325"/>
            <a:ext cx="87982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Trophée Multi 50 </a:t>
            </a:r>
            <a:r>
              <a:rPr lang="fr-FR" b="1" dirty="0" smtClean="0"/>
              <a:t>Prince </a:t>
            </a:r>
            <a:r>
              <a:rPr lang="fr-FR" b="1" dirty="0"/>
              <a:t>de </a:t>
            </a:r>
            <a:r>
              <a:rPr lang="fr-FR" b="1" dirty="0" smtClean="0"/>
              <a:t>Bretagne St </a:t>
            </a:r>
            <a:r>
              <a:rPr lang="fr-FR" b="1" dirty="0" err="1"/>
              <a:t>Quay-Portrieux</a:t>
            </a:r>
            <a:r>
              <a:rPr lang="fr-FR" b="1" dirty="0"/>
              <a:t> </a:t>
            </a:r>
            <a:r>
              <a:rPr lang="fr-FR" b="1" dirty="0" smtClean="0"/>
              <a:t>Août </a:t>
            </a:r>
            <a:r>
              <a:rPr lang="fr-FR" b="1" dirty="0"/>
              <a:t>2014</a:t>
            </a:r>
          </a:p>
        </p:txBody>
      </p:sp>
    </p:spTree>
    <p:extLst>
      <p:ext uri="{BB962C8B-B14F-4D97-AF65-F5344CB8AC3E}">
        <p14:creationId xmlns:p14="http://schemas.microsoft.com/office/powerpoint/2010/main" val="2543726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Gamin-Olmix 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1592" y="0"/>
            <a:ext cx="514101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1739" y="19903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/>
              <a:t>Prince de Bretagne</a:t>
            </a:r>
          </a:p>
          <a:p>
            <a:r>
              <a:rPr lang="fr-FR" b="1" dirty="0"/>
              <a:t>St </a:t>
            </a:r>
            <a:r>
              <a:rPr lang="fr-FR" b="1" dirty="0" err="1"/>
              <a:t>Quay-Portrieux</a:t>
            </a:r>
            <a:r>
              <a:rPr lang="fr-FR" b="1" dirty="0"/>
              <a:t> </a:t>
            </a:r>
          </a:p>
          <a:p>
            <a:r>
              <a:rPr lang="fr-FR" b="1" dirty="0"/>
              <a:t>Août </a:t>
            </a:r>
            <a:r>
              <a:rPr lang="fr-FR" b="1" dirty="0" smtClean="0"/>
              <a:t>2014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845470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P240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45464"/>
            <a:ext cx="9144000" cy="631253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4933"/>
            <a:ext cx="76847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Mai 2014 : prélèvement de plancton en Baie d’Audierne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1345656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Lorient 2014 ©studio FUN IMAGES 08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59396"/>
            <a:ext cx="9143309" cy="609553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4933"/>
            <a:ext cx="76847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Route du Rhum 2014 : entraînement Lorient Septembre 2014</a:t>
            </a:r>
            <a:endParaRPr lang="fr-FR" sz="2000" b="1" dirty="0"/>
          </a:p>
        </p:txBody>
      </p:sp>
      <p:pic>
        <p:nvPicPr>
          <p:cNvPr id="4" name="Image 3" descr="Logo-Route-du-Rhum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238" y="0"/>
            <a:ext cx="1331762" cy="133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959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© l RANNOU 3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2601" y="0"/>
            <a:ext cx="457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4933"/>
            <a:ext cx="76847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Route du Rhum 2014 : </a:t>
            </a:r>
          </a:p>
          <a:p>
            <a:r>
              <a:rPr lang="fr-FR" sz="2000" b="1" dirty="0" smtClean="0"/>
              <a:t>Préparation Saint-Malo</a:t>
            </a:r>
          </a:p>
          <a:p>
            <a:r>
              <a:rPr lang="fr-FR" sz="2000" b="1" dirty="0" smtClean="0"/>
              <a:t>Novembre 2014</a:t>
            </a:r>
          </a:p>
        </p:txBody>
      </p:sp>
      <p:pic>
        <p:nvPicPr>
          <p:cNvPr id="4" name="Image 3" descr="Logo-Route-du-Rhum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238" y="0"/>
            <a:ext cx="1331762" cy="133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2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© l RANNOU 12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3627"/>
            <a:ext cx="9144000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4933"/>
            <a:ext cx="76847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Route du Rhum 2014 : stand OLMIX</a:t>
            </a:r>
            <a:endParaRPr lang="fr-FR" sz="2000" b="1" dirty="0"/>
          </a:p>
        </p:txBody>
      </p:sp>
      <p:pic>
        <p:nvPicPr>
          <p:cNvPr id="4" name="Image 3" descr="Logo-Route-du-Rhum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238" y="0"/>
            <a:ext cx="1331762" cy="133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399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© l RANNOU 107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55486"/>
            <a:ext cx="9144000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4933"/>
            <a:ext cx="76847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Route du Rhum 2014 Saint-Malo : visite du bateau / groupes OLMIX</a:t>
            </a:r>
            <a:endParaRPr lang="fr-FR" sz="2000" b="1" dirty="0"/>
          </a:p>
        </p:txBody>
      </p:sp>
      <p:pic>
        <p:nvPicPr>
          <p:cNvPr id="4" name="Image 3" descr="Logo-Route-du-Rhum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238" y="0"/>
            <a:ext cx="1331762" cy="133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845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© l RANNOU 047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4933"/>
            <a:ext cx="76847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Route du Rhum 2014 Saint-Malo : passage des écluses 1 Novembre</a:t>
            </a:r>
            <a:endParaRPr lang="fr-FR" sz="2000" b="1" dirty="0"/>
          </a:p>
        </p:txBody>
      </p:sp>
      <p:pic>
        <p:nvPicPr>
          <p:cNvPr id="4" name="Image 3" descr="Logo-Route-du-Rhum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238" y="0"/>
            <a:ext cx="1331762" cy="133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023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_0104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57962"/>
            <a:ext cx="9144000" cy="513767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4933"/>
            <a:ext cx="76847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Route du Rhum 2014 Saint-Malo : passage des écluses 1 Novembre</a:t>
            </a:r>
            <a:endParaRPr lang="fr-FR" sz="2000" b="1" dirty="0"/>
          </a:p>
        </p:txBody>
      </p:sp>
      <p:pic>
        <p:nvPicPr>
          <p:cNvPr id="4" name="Image 3" descr="Logo-Route-du-Rhum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238" y="0"/>
            <a:ext cx="1331762" cy="133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212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© l RANNOU 08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71768"/>
            <a:ext cx="9144000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4933"/>
            <a:ext cx="76847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Route du Rhum 2014 Saint-Malo : passage des écluses 1 Novembre</a:t>
            </a:r>
            <a:endParaRPr lang="fr-FR" sz="2000" b="1" dirty="0"/>
          </a:p>
        </p:txBody>
      </p:sp>
      <p:pic>
        <p:nvPicPr>
          <p:cNvPr id="4" name="Image 3" descr="Logo-Route-du-Rhum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238" y="0"/>
            <a:ext cx="1331762" cy="133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28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© l RANNOU 16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91138"/>
            <a:ext cx="9144000" cy="436120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4933"/>
            <a:ext cx="76847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Route du Rhum 2014 Saint-Malo : passage des écluses 1 Novembre</a:t>
            </a:r>
            <a:endParaRPr lang="fr-FR" sz="2000" b="1" dirty="0"/>
          </a:p>
        </p:txBody>
      </p:sp>
      <p:pic>
        <p:nvPicPr>
          <p:cNvPr id="4" name="Image 3" descr="Logo-Route-du-Rhum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238" y="0"/>
            <a:ext cx="1331762" cy="133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130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© l RANNOU 12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47345"/>
            <a:ext cx="9144000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4933"/>
            <a:ext cx="76847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Route du Rhum 2014 Saint-Malo : sortie des écluses 1 Novembre</a:t>
            </a:r>
            <a:endParaRPr lang="fr-FR" sz="2000" b="1" dirty="0"/>
          </a:p>
        </p:txBody>
      </p:sp>
      <p:pic>
        <p:nvPicPr>
          <p:cNvPr id="4" name="Image 3" descr="Logo-Route-du-Rhum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238" y="0"/>
            <a:ext cx="1331762" cy="133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720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© l RANNOU 149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71768"/>
            <a:ext cx="9144000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77753"/>
            <a:ext cx="76847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Route du Rhum 2014 : mouillage d’attente Dinard 1 Novembre</a:t>
            </a:r>
            <a:endParaRPr lang="fr-FR" sz="2000" b="1" dirty="0"/>
          </a:p>
        </p:txBody>
      </p:sp>
      <p:pic>
        <p:nvPicPr>
          <p:cNvPr id="4" name="Image 3" descr="Logo-Route-du-Rhum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238" y="0"/>
            <a:ext cx="1331762" cy="133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89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4 Départ © l RANNOU 13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3137" y="0"/>
            <a:ext cx="574548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4933"/>
            <a:ext cx="76847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Route du Rhum </a:t>
            </a:r>
          </a:p>
          <a:p>
            <a:r>
              <a:rPr lang="fr-FR" sz="2000" b="1" dirty="0" smtClean="0"/>
              <a:t>2 Novembre 2014</a:t>
            </a:r>
          </a:p>
          <a:p>
            <a:r>
              <a:rPr lang="fr-FR" sz="2000" b="1" dirty="0"/>
              <a:t>Départ </a:t>
            </a:r>
          </a:p>
        </p:txBody>
      </p:sp>
      <p:pic>
        <p:nvPicPr>
          <p:cNvPr id="4" name="Image 3" descr="Logo-Route-du-Rhum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238" y="0"/>
            <a:ext cx="1331762" cy="133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736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 Départ RdR © l RANNOU 13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7165"/>
            <a:ext cx="9144000" cy="582558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48714"/>
            <a:ext cx="76847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Route du Rhum / 2 Novembre 2014 / Départ </a:t>
            </a:r>
            <a:endParaRPr lang="fr-FR" sz="2000" b="1" dirty="0"/>
          </a:p>
        </p:txBody>
      </p:sp>
      <p:pic>
        <p:nvPicPr>
          <p:cNvPr id="4" name="Image 3" descr="Logo-Route-du-Rhum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238" y="0"/>
            <a:ext cx="1331762" cy="133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168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1 Départ RdR © l RANNOU 159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97140"/>
            <a:ext cx="9144000" cy="5690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48714"/>
            <a:ext cx="76847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Route du Rhum / 2 Novembre 2014 / Départ </a:t>
            </a:r>
            <a:endParaRPr lang="fr-FR" sz="2000" b="1" dirty="0"/>
          </a:p>
        </p:txBody>
      </p:sp>
      <p:pic>
        <p:nvPicPr>
          <p:cNvPr id="6" name="Image 5" descr="Logo-Route-du-Rhum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238" y="0"/>
            <a:ext cx="1331762" cy="133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86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Gamin La Corogne DSC_009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5" y="755732"/>
            <a:ext cx="9136085" cy="608814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1920"/>
            <a:ext cx="76847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Route du Rhum / La Corogne 6 Novembre 2014 : retour du bateau remorqué …</a:t>
            </a:r>
            <a:endParaRPr lang="fr-FR" sz="2000" b="1" dirty="0"/>
          </a:p>
        </p:txBody>
      </p:sp>
      <p:pic>
        <p:nvPicPr>
          <p:cNvPr id="4" name="Image 3" descr="Logo-Route-du-Rhum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238" y="0"/>
            <a:ext cx="1331762" cy="133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581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mage 4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903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404</Words>
  <Application>Microsoft Macintosh PowerPoint</Application>
  <PresentationFormat>Présentation à l'écran (4:3)</PresentationFormat>
  <Paragraphs>56</Paragraphs>
  <Slides>25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  ANTOINE</dc:creator>
  <cp:lastModifiedBy>Renée Dussol</cp:lastModifiedBy>
  <cp:revision>16</cp:revision>
  <dcterms:created xsi:type="dcterms:W3CDTF">2015-03-20T09:15:20Z</dcterms:created>
  <dcterms:modified xsi:type="dcterms:W3CDTF">2015-03-26T09:50:01Z</dcterms:modified>
</cp:coreProperties>
</file>