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6" r:id="rId4"/>
    <p:sldId id="258" r:id="rId5"/>
    <p:sldId id="264" r:id="rId6"/>
    <p:sldId id="259" r:id="rId7"/>
    <p:sldId id="260" r:id="rId8"/>
    <p:sldId id="261" r:id="rId9"/>
    <p:sldId id="262" r:id="rId10"/>
    <p:sldId id="263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93" autoAdjust="0"/>
    <p:restoredTop sz="94660"/>
  </p:normalViewPr>
  <p:slideViewPr>
    <p:cSldViewPr snapToGrid="0">
      <p:cViewPr>
        <p:scale>
          <a:sx n="100" d="100"/>
          <a:sy n="100" d="100"/>
        </p:scale>
        <p:origin x="-848" y="-768"/>
      </p:cViewPr>
      <p:guideLst>
        <p:guide orient="horz" pos="217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26/01/18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m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m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m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m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40" b="46779"/>
          <a:stretch/>
        </p:blipFill>
        <p:spPr>
          <a:xfrm>
            <a:off x="1" y="759855"/>
            <a:ext cx="9144000" cy="3245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758" y="1890877"/>
            <a:ext cx="7315200" cy="325526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ASSOCIATION</a:t>
            </a:r>
            <a:r>
              <a:rPr lang="fr-FR" dirty="0" smtClean="0"/>
              <a:t> RIEM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925" y="5262675"/>
            <a:ext cx="7315200" cy="91440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Réunion d’information </a:t>
            </a:r>
            <a:endParaRPr lang="fr-FR" sz="28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382396" y="4180226"/>
            <a:ext cx="2735742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 dirty="0" smtClean="0">
                <a:solidFill>
                  <a:schemeClr val="tx2">
                    <a:lumMod val="50000"/>
                  </a:schemeClr>
                </a:solidFill>
              </a:rPr>
              <a:t>KERVILLEN</a:t>
            </a:r>
            <a:endParaRPr lang="fr-FR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396" y="1675542"/>
            <a:ext cx="1272434" cy="12724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49" y="1514556"/>
            <a:ext cx="1329389" cy="159440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825382" y="6340011"/>
            <a:ext cx="654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>
                    <a:lumMod val="65000"/>
                  </a:schemeClr>
                </a:solidFill>
              </a:rPr>
              <a:t>www.riem-asso.com   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</a:t>
            </a:r>
            <a:r>
              <a:rPr lang="fr-FR" b="1" dirty="0" smtClean="0">
                <a:solidFill>
                  <a:schemeClr val="bg1">
                    <a:lumMod val="65000"/>
                  </a:schemeClr>
                </a:solidFill>
              </a:rPr>
              <a:t>ontact.riem@gmail.com     06 20 71 02 81 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33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ASSOCIATION RIEM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r>
              <a:rPr lang="fr-FR" dirty="0"/>
              <a:t>Préservation du littoral et de la </a:t>
            </a:r>
            <a:r>
              <a:rPr lang="fr-FR" dirty="0" smtClean="0"/>
              <a:t>mer</a:t>
            </a:r>
          </a:p>
          <a:p>
            <a:r>
              <a:rPr lang="fr-FR" dirty="0" smtClean="0"/>
              <a:t>Sciences Marines Participatives</a:t>
            </a:r>
          </a:p>
          <a:p>
            <a:r>
              <a:rPr lang="fr-FR" dirty="0" smtClean="0"/>
              <a:t>Des actions pour des besoins scientifiques</a:t>
            </a:r>
          </a:p>
          <a:p>
            <a:r>
              <a:rPr lang="fr-FR" dirty="0" smtClean="0"/>
              <a:t>Missions en mer &amp; missions littoral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268" y="2771213"/>
            <a:ext cx="5896118" cy="33165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04051" y="3552333"/>
            <a:ext cx="2087949" cy="1754326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</a:t>
            </a:r>
            <a:r>
              <a:rPr lang="fr-FR" dirty="0" smtClean="0"/>
              <a:t>hytoplancton</a:t>
            </a:r>
          </a:p>
          <a:p>
            <a:endParaRPr lang="fr-FR" dirty="0"/>
          </a:p>
          <a:p>
            <a:r>
              <a:rPr lang="fr-FR" dirty="0" smtClean="0"/>
              <a:t>Macro-déchets flottants</a:t>
            </a:r>
          </a:p>
          <a:p>
            <a:endParaRPr lang="fr-FR" dirty="0"/>
          </a:p>
          <a:p>
            <a:r>
              <a:rPr lang="fr-FR" dirty="0" smtClean="0"/>
              <a:t>Animaux marins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9902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ASSOCIATION RIEM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r>
              <a:rPr lang="fr-FR" dirty="0"/>
              <a:t>Préservation du littoral et de la </a:t>
            </a:r>
            <a:r>
              <a:rPr lang="fr-FR" dirty="0" smtClean="0"/>
              <a:t>mer</a:t>
            </a:r>
          </a:p>
          <a:p>
            <a:r>
              <a:rPr lang="fr-FR" dirty="0" smtClean="0"/>
              <a:t>Sciences Marines Participatives</a:t>
            </a:r>
          </a:p>
          <a:p>
            <a:r>
              <a:rPr lang="fr-FR" dirty="0" smtClean="0"/>
              <a:t>Des actions pour des besoins scientifiques</a:t>
            </a:r>
          </a:p>
          <a:p>
            <a:r>
              <a:rPr lang="fr-FR" dirty="0" smtClean="0"/>
              <a:t>Missions en mer &amp; missions littoral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10328047" y="4000864"/>
            <a:ext cx="1712842" cy="923330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BioLit</a:t>
            </a:r>
          </a:p>
          <a:p>
            <a:endParaRPr lang="fr-FR" dirty="0"/>
          </a:p>
          <a:p>
            <a:r>
              <a:rPr lang="fr-FR" dirty="0" smtClean="0"/>
              <a:t>O.C.L.M.</a:t>
            </a:r>
            <a:endParaRPr lang="fr-FR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00" b="16738"/>
          <a:stretch/>
        </p:blipFill>
        <p:spPr>
          <a:xfrm>
            <a:off x="3869268" y="2820473"/>
            <a:ext cx="5931555" cy="32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21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O.C.L.M.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Observatoire Citoyen du Littoral Morbihannais</a:t>
            </a:r>
          </a:p>
          <a:p>
            <a:r>
              <a:rPr lang="fr-FR" dirty="0"/>
              <a:t>S</a:t>
            </a:r>
            <a:r>
              <a:rPr lang="fr-FR" dirty="0" smtClean="0"/>
              <a:t>uivi participatif du trait de côte </a:t>
            </a:r>
            <a:r>
              <a:rPr lang="fr-FR" dirty="0" smtClean="0"/>
              <a:t>et </a:t>
            </a:r>
            <a:r>
              <a:rPr lang="fr-FR" dirty="0"/>
              <a:t>création d’une </a:t>
            </a:r>
            <a:r>
              <a:rPr lang="fr-FR" dirty="0" smtClean="0"/>
              <a:t>banque de données</a:t>
            </a:r>
          </a:p>
          <a:p>
            <a:r>
              <a:rPr lang="fr-FR" dirty="0"/>
              <a:t>3 sites actuellement suivis :</a:t>
            </a:r>
          </a:p>
          <a:p>
            <a:pPr lvl="1"/>
            <a:r>
              <a:rPr lang="fr-FR" dirty="0" err="1"/>
              <a:t>Kerjouanno</a:t>
            </a:r>
            <a:endParaRPr lang="fr-FR" dirty="0"/>
          </a:p>
          <a:p>
            <a:pPr lvl="1"/>
            <a:r>
              <a:rPr lang="fr-FR" dirty="0" err="1"/>
              <a:t>Boëde</a:t>
            </a:r>
            <a:endParaRPr lang="fr-FR" dirty="0"/>
          </a:p>
          <a:p>
            <a:pPr lvl="1"/>
            <a:r>
              <a:rPr lang="fr-FR" dirty="0" err="1" smtClean="0"/>
              <a:t>Kervillen</a:t>
            </a:r>
            <a:endParaRPr lang="fr-FR" dirty="0" smtClean="0"/>
          </a:p>
          <a:p>
            <a:r>
              <a:rPr lang="fr-FR" dirty="0" smtClean="0"/>
              <a:t>Protocole adapté à chaque site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pPr marL="502920" lvl="1" indent="0">
              <a:buNone/>
            </a:pPr>
            <a:endParaRPr lang="fr-FR" dirty="0"/>
          </a:p>
          <a:p>
            <a:pPr lvl="1"/>
            <a:endParaRPr lang="fr-FR" dirty="0" smtClean="0"/>
          </a:p>
          <a:p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919" y="3937639"/>
            <a:ext cx="2854918" cy="21411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658" y="3937639"/>
            <a:ext cx="2854919" cy="2141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179" y="2863238"/>
            <a:ext cx="2411693" cy="32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33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Site de KERVILLEN</a:t>
            </a:r>
            <a:endParaRPr lang="fr-FR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461" y="787356"/>
            <a:ext cx="5706271" cy="3419952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707287" y="3580325"/>
            <a:ext cx="7315200" cy="2932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fr-FR" dirty="0" smtClean="0"/>
          </a:p>
          <a:p>
            <a:r>
              <a:rPr lang="fr-FR" dirty="0" smtClean="0"/>
              <a:t>Espace Naturel Sensible (ENS)</a:t>
            </a:r>
          </a:p>
          <a:p>
            <a:r>
              <a:rPr lang="fr-FR" dirty="0" smtClean="0"/>
              <a:t>Abrite une mosaïque d’habitats écologiquement </a:t>
            </a:r>
            <a:r>
              <a:rPr lang="fr-FR" dirty="0"/>
              <a:t>importants</a:t>
            </a:r>
          </a:p>
          <a:p>
            <a:r>
              <a:rPr lang="fr-FR" dirty="0" smtClean="0"/>
              <a:t>Gestion particulière de ce site pour limiter l’érosion</a:t>
            </a:r>
          </a:p>
        </p:txBody>
      </p:sp>
    </p:spTree>
    <p:extLst>
      <p:ext uri="{BB962C8B-B14F-4D97-AF65-F5344CB8AC3E}">
        <p14:creationId xmlns:p14="http://schemas.microsoft.com/office/powerpoint/2010/main" val="432226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casier de protection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5926" y="1270508"/>
            <a:ext cx="8374688" cy="5120640"/>
          </a:xfrm>
        </p:spPr>
        <p:txBody>
          <a:bodyPr/>
          <a:lstStyle/>
          <a:p>
            <a:r>
              <a:rPr lang="fr-FR" dirty="0" smtClean="0"/>
              <a:t>Suivre l’évolution du haut de plage </a:t>
            </a:r>
            <a:r>
              <a:rPr lang="fr-FR" dirty="0" smtClean="0"/>
              <a:t>aménagé </a:t>
            </a:r>
            <a:r>
              <a:rPr lang="fr-FR" dirty="0" smtClean="0"/>
              <a:t>par un casier de tri-fils</a:t>
            </a:r>
          </a:p>
          <a:p>
            <a:r>
              <a:rPr lang="fr-FR" dirty="0" smtClean="0"/>
              <a:t>1. Mesure de la hauteur du poteau par rapport au sable</a:t>
            </a:r>
          </a:p>
          <a:p>
            <a:r>
              <a:rPr lang="fr-FR" dirty="0" smtClean="0"/>
              <a:t>2. Noter la </a:t>
            </a:r>
            <a:r>
              <a:rPr lang="fr-FR" dirty="0" smtClean="0"/>
              <a:t>graduation </a:t>
            </a:r>
            <a:r>
              <a:rPr lang="fr-FR" dirty="0" smtClean="0"/>
              <a:t>de la perche</a:t>
            </a:r>
          </a:p>
          <a:p>
            <a:r>
              <a:rPr lang="fr-FR" dirty="0" smtClean="0"/>
              <a:t>3. Estimer le recouvrement végétal du casier</a:t>
            </a:r>
          </a:p>
          <a:p>
            <a:pPr>
              <a:tabLst>
                <a:tab pos="180975" algn="l"/>
              </a:tabLst>
            </a:pPr>
            <a:r>
              <a:rPr lang="fr-FR" dirty="0" smtClean="0"/>
              <a:t>4. Photographier l’aménagement </a:t>
            </a:r>
            <a:r>
              <a:rPr lang="fr-FR" dirty="0"/>
              <a:t>de face </a:t>
            </a:r>
            <a:r>
              <a:rPr lang="fr-FR" dirty="0" smtClean="0"/>
              <a:t>( 10 </a:t>
            </a:r>
            <a:r>
              <a:rPr lang="fr-FR" dirty="0" smtClean="0"/>
              <a:t>pas </a:t>
            </a:r>
            <a:r>
              <a:rPr lang="fr-FR" dirty="0" smtClean="0"/>
              <a:t>en arrière </a:t>
            </a:r>
            <a:r>
              <a:rPr lang="fr-FR" dirty="0" smtClean="0"/>
              <a:t>et en </a:t>
            </a:r>
            <a:r>
              <a:rPr lang="fr-FR" dirty="0" smtClean="0"/>
              <a:t> paysage </a:t>
            </a:r>
            <a:r>
              <a:rPr lang="fr-FR" dirty="0" smtClean="0"/>
              <a:t>!)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993" y="3168204"/>
            <a:ext cx="6609651" cy="346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83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casier de </a:t>
            </a:r>
            <a:r>
              <a:rPr lang="fr-FR" dirty="0" err="1" smtClean="0"/>
              <a:t>ganivelles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2770" y="864108"/>
            <a:ext cx="8326943" cy="5120640"/>
          </a:xfrm>
        </p:spPr>
        <p:txBody>
          <a:bodyPr/>
          <a:lstStyle/>
          <a:p>
            <a:r>
              <a:rPr lang="fr-FR" dirty="0" smtClean="0"/>
              <a:t>Suivre l’évolution de la création d’une dune végétalisée</a:t>
            </a:r>
          </a:p>
          <a:p>
            <a:r>
              <a:rPr lang="fr-FR" dirty="0" smtClean="0"/>
              <a:t>1. Mesure de la hauteur du poteau par rapport au sable</a:t>
            </a:r>
          </a:p>
          <a:p>
            <a:r>
              <a:rPr lang="fr-FR" dirty="0" smtClean="0"/>
              <a:t>2. </a:t>
            </a:r>
            <a:r>
              <a:rPr lang="fr-FR" dirty="0"/>
              <a:t>Noter</a:t>
            </a:r>
            <a:r>
              <a:rPr lang="fr-FR" dirty="0"/>
              <a:t> la g</a:t>
            </a:r>
            <a:r>
              <a:rPr lang="fr-FR" dirty="0" smtClean="0"/>
              <a:t>raduation de la perche</a:t>
            </a:r>
          </a:p>
          <a:p>
            <a:r>
              <a:rPr lang="fr-FR" dirty="0" smtClean="0"/>
              <a:t>3. Estimer le recouvrement de la végétation </a:t>
            </a:r>
          </a:p>
          <a:p>
            <a:r>
              <a:rPr lang="fr-FR" dirty="0" smtClean="0"/>
              <a:t>4. Photographier </a:t>
            </a:r>
            <a:r>
              <a:rPr lang="fr-FR" dirty="0"/>
              <a:t>l’aménagement de face </a:t>
            </a:r>
            <a:r>
              <a:rPr lang="fr-FR" dirty="0" smtClean="0"/>
              <a:t>(10 pas en arrière et en paysage !)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36" y="3018028"/>
            <a:ext cx="6249404" cy="35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58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PROTOCOLE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S</a:t>
            </a:r>
            <a:r>
              <a:rPr lang="fr-FR" dirty="0" smtClean="0"/>
              <a:t>tabiplage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Evaluer la dynamique d’une plage </a:t>
            </a:r>
            <a:r>
              <a:rPr lang="fr-FR" dirty="0" smtClean="0"/>
              <a:t>aménagée </a:t>
            </a:r>
            <a:r>
              <a:rPr lang="fr-FR" dirty="0" smtClean="0"/>
              <a:t>par des stabiplages</a:t>
            </a:r>
          </a:p>
          <a:p>
            <a:r>
              <a:rPr lang="fr-FR" dirty="0" smtClean="0"/>
              <a:t>1. Photographies </a:t>
            </a:r>
            <a:r>
              <a:rPr lang="fr-FR" dirty="0" smtClean="0"/>
              <a:t>standardisées depuis les postes photos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2. Mesures de la hauteur des deux </a:t>
            </a:r>
            <a:r>
              <a:rPr lang="fr-FR" dirty="0" smtClean="0"/>
              <a:t>points H et B sur chaque stabiplage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26" y="1512720"/>
            <a:ext cx="6325483" cy="177189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26" y="3933229"/>
            <a:ext cx="5006137" cy="2818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09982" y="5019483"/>
            <a:ext cx="2067706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Ne </a:t>
            </a:r>
            <a:r>
              <a:rPr lang="fr-FR" dirty="0" smtClean="0"/>
              <a:t>pas mesurer SOUS le stabiplage</a:t>
            </a:r>
            <a:endParaRPr lang="fr-FR" dirty="0"/>
          </a:p>
        </p:txBody>
      </p:sp>
      <p:pic>
        <p:nvPicPr>
          <p:cNvPr id="8" name="Image 7" descr="5367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933" y="4546974"/>
            <a:ext cx="474691" cy="43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18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79561" cy="4601183"/>
          </a:xfrm>
        </p:spPr>
        <p:txBody>
          <a:bodyPr/>
          <a:lstStyle/>
          <a:p>
            <a:r>
              <a:rPr lang="fr-FR" dirty="0" smtClean="0"/>
              <a:t>PROTOCOLE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tri-fils et </a:t>
            </a:r>
            <a:r>
              <a:rPr lang="fr-FR" dirty="0" smtClean="0"/>
              <a:t>enrochements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Mesurer l’évolution du haut de plage </a:t>
            </a:r>
          </a:p>
          <a:p>
            <a:r>
              <a:rPr lang="fr-FR" dirty="0" smtClean="0"/>
              <a:t>1. Photographier l’aménagement (gauche/droite) en format </a:t>
            </a:r>
            <a:r>
              <a:rPr lang="fr-FR" dirty="0" smtClean="0"/>
              <a:t>paysage en respectant les cibles indiquées sur le protocole </a:t>
            </a:r>
            <a:endParaRPr lang="fr-FR" dirty="0" smtClean="0"/>
          </a:p>
          <a:p>
            <a:r>
              <a:rPr lang="fr-FR" dirty="0" smtClean="0"/>
              <a:t>2</a:t>
            </a:r>
            <a:r>
              <a:rPr lang="fr-FR" dirty="0" smtClean="0"/>
              <a:t>. Mesurer </a:t>
            </a:r>
            <a:r>
              <a:rPr lang="fr-FR" dirty="0" smtClean="0"/>
              <a:t>la hauteur du poteau par rapport au sable</a:t>
            </a:r>
          </a:p>
          <a:p>
            <a:r>
              <a:rPr lang="fr-FR" dirty="0" smtClean="0"/>
              <a:t>3. Noter la graduation de la perche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34" y="2754384"/>
            <a:ext cx="6002732" cy="33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51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DROPBOX </a:t>
            </a:r>
            <a:endParaRPr lang="fr-F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7" y="776108"/>
            <a:ext cx="9472852" cy="5328478"/>
          </a:xfrm>
        </p:spPr>
      </p:pic>
    </p:spTree>
    <p:extLst>
      <p:ext uri="{BB962C8B-B14F-4D97-AF65-F5344CB8AC3E}">
        <p14:creationId xmlns:p14="http://schemas.microsoft.com/office/powerpoint/2010/main" val="3844798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DROPBOX 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952" y="760188"/>
            <a:ext cx="9472852" cy="532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0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DROPBOX 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679" y="760188"/>
            <a:ext cx="9472852" cy="532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7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DROPBOX 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00" y="760188"/>
            <a:ext cx="9472852" cy="532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1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DROPBOX 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00" y="760188"/>
            <a:ext cx="9472852" cy="532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8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de votre attention !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03" y="707673"/>
            <a:ext cx="5291797" cy="39852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3170" y="1123837"/>
            <a:ext cx="7315200" cy="5120640"/>
          </a:xfrm>
        </p:spPr>
        <p:txBody>
          <a:bodyPr>
            <a:normAutofit/>
          </a:bodyPr>
          <a:lstStyle/>
          <a:p>
            <a:r>
              <a:rPr lang="fr-FR" sz="4400" dirty="0" smtClean="0"/>
              <a:t>Questions ?</a:t>
            </a:r>
          </a:p>
          <a:p>
            <a:r>
              <a:rPr lang="fr-FR" sz="4400" dirty="0" smtClean="0"/>
              <a:t>Remarques ?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2825382" y="6340011"/>
            <a:ext cx="654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>
                    <a:lumMod val="65000"/>
                  </a:schemeClr>
                </a:solidFill>
              </a:rPr>
              <a:t>www.riem-asso.com   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</a:t>
            </a:r>
            <a:r>
              <a:rPr lang="fr-FR" b="1" dirty="0" smtClean="0">
                <a:solidFill>
                  <a:schemeClr val="bg1">
                    <a:lumMod val="65000"/>
                  </a:schemeClr>
                </a:solidFill>
              </a:rPr>
              <a:t>ontact.riem@gmail.com     06 20 71 02 81 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3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484</TotalTime>
  <Words>351</Words>
  <Application>Microsoft Macintosh PowerPoint</Application>
  <PresentationFormat>Personnalisé</PresentationFormat>
  <Paragraphs>114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Frame</vt:lpstr>
      <vt:lpstr>ASSOCIATION RIEM</vt:lpstr>
      <vt:lpstr>ASSOCIATION RIEM</vt:lpstr>
      <vt:lpstr>ASSOCIATION RIEM</vt:lpstr>
      <vt:lpstr>O.C.L.M.</vt:lpstr>
      <vt:lpstr>Site de KERVILLEN</vt:lpstr>
      <vt:lpstr>PROTOCOLE   casier de protection</vt:lpstr>
      <vt:lpstr>PROTOCOLE  casier de ganivelles </vt:lpstr>
      <vt:lpstr>PROTOCOLE  Stabiplage </vt:lpstr>
      <vt:lpstr>PROTOCOLE  tri-fils et enrochements </vt:lpstr>
      <vt:lpstr>DROPBOX </vt:lpstr>
      <vt:lpstr>DROPBOX </vt:lpstr>
      <vt:lpstr>DROPBOX </vt:lpstr>
      <vt:lpstr>DROPBOX </vt:lpstr>
      <vt:lpstr>DROPBOX </vt:lpstr>
      <vt:lpstr>Merci de votre attention 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RIEM</dc:title>
  <dc:creator>Morgane</dc:creator>
  <cp:lastModifiedBy>Renée Dussol</cp:lastModifiedBy>
  <cp:revision>28</cp:revision>
  <dcterms:created xsi:type="dcterms:W3CDTF">2018-01-25T10:11:53Z</dcterms:created>
  <dcterms:modified xsi:type="dcterms:W3CDTF">2018-01-26T12:41:44Z</dcterms:modified>
</cp:coreProperties>
</file>